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10058400" cy="7772400"/>
  <p:notesSz cx="9305925" cy="7019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0000"/>
    <a:srgbClr val="000099"/>
    <a:srgbClr val="0033CC"/>
    <a:srgbClr val="0089E6"/>
    <a:srgbClr val="6699FF"/>
    <a:srgbClr val="CC0000"/>
    <a:srgbClr val="009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2F6681-B463-4C23-819E-06667E106DB3}" v="82" dt="2022-05-18T05:29:10.653"/>
    <p1510:client id="{3A4F09A5-15FE-4D6B-825F-B5320C1E5F47}" v="103" dt="2022-05-18T06:37:14.799"/>
    <p1510:client id="{4C771549-D4C5-4EF2-AED8-6520AE1E7E21}" v="3" dt="2022-05-26T02:35:56.085"/>
    <p1510:client id="{79C4CA8C-341D-41A9-A115-8DCD4E9EE96C}" v="5" dt="2022-06-14T06:33:18.791"/>
    <p1510:client id="{E180485A-0BE3-4D22-9F48-0BFADBA2187D}" v="17" dt="2022-05-20T00:42:01.0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499" autoAdjust="0"/>
    <p:restoredTop sz="99493" autoAdjust="0"/>
  </p:normalViewPr>
  <p:slideViewPr>
    <p:cSldViewPr>
      <p:cViewPr varScale="1">
        <p:scale>
          <a:sx n="98" d="100"/>
          <a:sy n="98" d="100"/>
        </p:scale>
        <p:origin x="965" y="82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32888" cy="351317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1435" y="2"/>
            <a:ext cx="4032888" cy="351317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r">
              <a:defRPr sz="1200" smtClean="0"/>
            </a:lvl1pPr>
          </a:lstStyle>
          <a:p>
            <a:pPr>
              <a:defRPr/>
            </a:pPr>
            <a:fld id="{17CD775E-F641-4E90-96C8-A193A6D10C80}" type="datetimeFigureOut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51163" y="525463"/>
            <a:ext cx="3403600" cy="2632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09" tIns="46205" rIns="92409" bIns="4620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5" y="3335108"/>
            <a:ext cx="7444099" cy="3158645"/>
          </a:xfrm>
          <a:prstGeom prst="rect">
            <a:avLst/>
          </a:prstGeom>
        </p:spPr>
        <p:txBody>
          <a:bodyPr vert="horz" lIns="92409" tIns="46205" rIns="92409" bIns="4620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67005"/>
            <a:ext cx="4032888" cy="351317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1435" y="6667005"/>
            <a:ext cx="4032888" cy="351317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863B32C-CA25-45A5-A2AA-BB449428F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49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50825" indent="-288779" algn="ctr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55116" indent="-231023" algn="ctr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17162" indent="-231023" algn="ctr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79208" indent="-231023" algn="ctr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41255" indent="-231023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003301" indent="-231023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65347" indent="-231023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927394" indent="-231023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fld id="{8144B4A3-8419-4727-A86B-174973ECEB13}" type="slidenum">
              <a:rPr lang="en-US" sz="1200"/>
              <a:pPr algn="r" eaLnBrk="1" hangingPunct="1"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10480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333C1-C592-486F-B1DB-AAA2D3A9E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6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34054-4765-4E15-9BA4-EF954E28A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3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37337" cy="6632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6DF40-C055-49AF-8390-DBE782C6E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99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8FCD0-CDEE-4FCE-89EF-D99966B49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9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B98B0-EB94-49E5-A62E-0EAEB0969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51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12925"/>
            <a:ext cx="4449763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A7559-6487-41EC-A185-767C4858F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7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7118E-8338-4D50-9CD2-C8D33CFFF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0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4625F-1822-4B86-B24E-86BE37254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14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42B5C-1104-4C64-AD7C-9FF5BB384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37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C69A2-D7ED-46C5-A4A7-5AF8E06D8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4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8132D-7B8D-4124-8BF5-946FA4A97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01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11150"/>
            <a:ext cx="90519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64" tIns="54032" rIns="108064" bIns="540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812925"/>
            <a:ext cx="9051925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64" tIns="54032" rIns="108064" bIns="54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38" y="7078663"/>
            <a:ext cx="2346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64" tIns="54032" rIns="108064" bIns="54032" numCol="1" anchor="t" anchorCtr="0" compatLnSpc="1">
            <a:prstTxWarp prst="textNoShape">
              <a:avLst/>
            </a:prstTxWarp>
          </a:bodyPr>
          <a:lstStyle>
            <a:lvl1pPr algn="l">
              <a:defRPr sz="17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38" y="7078663"/>
            <a:ext cx="31845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64" tIns="54032" rIns="108064" bIns="54032" numCol="1" anchor="t" anchorCtr="0" compatLnSpc="1">
            <a:prstTxWarp prst="textNoShape">
              <a:avLst/>
            </a:prstTxWarp>
          </a:bodyPr>
          <a:lstStyle>
            <a:lvl1pPr algn="ctr">
              <a:defRPr sz="17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38" y="7078663"/>
            <a:ext cx="2346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64" tIns="54032" rIns="108064" bIns="54032" numCol="1" anchor="t" anchorCtr="0" compatLnSpc="1">
            <a:prstTxWarp prst="textNoShape">
              <a:avLst/>
            </a:prstTxWarp>
          </a:bodyPr>
          <a:lstStyle>
            <a:lvl1pPr algn="r">
              <a:defRPr sz="17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18C51F-E442-4D61-9AEA-12CB0BEB0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1088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1088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2pPr>
      <a:lvl3pPr algn="ctr" defTabSz="1081088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3pPr>
      <a:lvl4pPr algn="ctr" defTabSz="1081088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4pPr>
      <a:lvl5pPr algn="ctr" defTabSz="1081088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5pPr>
      <a:lvl6pPr marL="457200" algn="ctr" defTabSz="1081088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6pPr>
      <a:lvl7pPr marL="914400" algn="ctr" defTabSz="1081088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1081088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1081088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04813" indent="-404813" algn="l" defTabSz="1081088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77888" indent="-338138" algn="l" defTabSz="1081088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  <a:cs typeface="+mn-cs"/>
        </a:defRPr>
      </a:lvl2pPr>
      <a:lvl3pPr marL="1350963" indent="-269875" algn="l" defTabSz="1081088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90713" indent="-269875" algn="l" defTabSz="1081088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432050" indent="-271463" algn="l" defTabSz="1081088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889250" indent="-271463" algn="l" defTabSz="1081088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3346450" indent="-271463" algn="l" defTabSz="1081088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803650" indent="-271463" algn="l" defTabSz="1081088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4260850" indent="-271463" algn="l" defTabSz="1081088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mailto:justin.e.park@usmc.mil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" name="Straight Connector 2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Straight Connector 22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3" name="Straight Connector 2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4" name="Straight Connector 2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5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6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7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8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08" name="Text Box 160"/>
          <p:cNvSpPr txBox="1">
            <a:spLocks noChangeArrowheads="1"/>
          </p:cNvSpPr>
          <p:nvPr/>
        </p:nvSpPr>
        <p:spPr bwMode="auto">
          <a:xfrm>
            <a:off x="7174620" y="552862"/>
            <a:ext cx="2493952" cy="14070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CHAPEL</a:t>
            </a:r>
            <a:r>
              <a:rPr lang="en-US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Worship Opportunities</a:t>
            </a:r>
          </a:p>
          <a:p>
            <a:pPr algn="ctr" eaLnBrk="1" hangingPunct="1">
              <a:defRPr/>
            </a:pPr>
            <a:endParaRPr lang="en-US" sz="1600" dirty="0">
              <a:solidFill>
                <a:srgbClr val="355E2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2" name="Text Box 161"/>
          <p:cNvSpPr txBox="1">
            <a:spLocks noChangeArrowheads="1"/>
          </p:cNvSpPr>
          <p:nvPr/>
        </p:nvSpPr>
        <p:spPr bwMode="auto">
          <a:xfrm>
            <a:off x="7196138" y="6553200"/>
            <a:ext cx="2384200" cy="49418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ctr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ctr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ctr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ctr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Marine Corps Base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Camp Smedley D. Butler</a:t>
            </a:r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6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7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8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9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70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71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72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73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74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5" name="Text Box 11"/>
          <p:cNvSpPr txBox="1">
            <a:spLocks noChangeArrowheads="1"/>
          </p:cNvSpPr>
          <p:nvPr/>
        </p:nvSpPr>
        <p:spPr bwMode="auto">
          <a:xfrm>
            <a:off x="-23805" y="4600623"/>
            <a:ext cx="2894674" cy="46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64" tIns="54032" rIns="108064" bIns="54032">
            <a:spAutoFit/>
          </a:bodyPr>
          <a:lstStyle>
            <a:lvl1pPr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solidFill>
                  <a:schemeClr val="accent2"/>
                </a:solidFill>
              </a:rPr>
              <a:t>◄ </a:t>
            </a:r>
            <a:r>
              <a:rPr lang="en-US" sz="1200" dirty="0">
                <a:solidFill>
                  <a:schemeClr val="accent2"/>
                </a:solidFill>
              </a:rPr>
              <a:t>CAMP SCHWAB ►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100" dirty="0"/>
              <a:t>Bldg. 3662             Tel. 625-2644</a:t>
            </a:r>
          </a:p>
        </p:txBody>
      </p:sp>
      <p:pic>
        <p:nvPicPr>
          <p:cNvPr id="2076" name="Picture 19" descr="Schwab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44" y="5063685"/>
            <a:ext cx="1721529" cy="886666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7" name="Text Box 23"/>
          <p:cNvSpPr txBox="1">
            <a:spLocks noChangeArrowheads="1"/>
          </p:cNvSpPr>
          <p:nvPr/>
        </p:nvSpPr>
        <p:spPr bwMode="auto">
          <a:xfrm>
            <a:off x="3381375" y="2424756"/>
            <a:ext cx="3319463" cy="106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64" tIns="54032" rIns="108064" bIns="54032"/>
          <a:lstStyle>
            <a:lvl1pPr marL="22860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1000" dirty="0">
              <a:solidFill>
                <a:srgbClr val="000099"/>
              </a:solidFill>
            </a:endParaRPr>
          </a:p>
        </p:txBody>
      </p:sp>
      <p:sp>
        <p:nvSpPr>
          <p:cNvPr id="2078" name="Text Box 3"/>
          <p:cNvSpPr txBox="1">
            <a:spLocks noChangeArrowheads="1"/>
          </p:cNvSpPr>
          <p:nvPr/>
        </p:nvSpPr>
        <p:spPr bwMode="auto">
          <a:xfrm>
            <a:off x="3381375" y="220790"/>
            <a:ext cx="3287676" cy="83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64" tIns="54032" rIns="108064" bIns="54032">
            <a:spAutoFit/>
          </a:bodyPr>
          <a:lstStyle>
            <a:lvl1pPr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1200" dirty="0">
                <a:solidFill>
                  <a:schemeClr val="accent2"/>
                </a:solidFill>
              </a:rPr>
              <a:t>◄ CAMP HANSEN ►</a:t>
            </a:r>
          </a:p>
          <a:p>
            <a:pPr eaLnBrk="1" hangingPunct="1">
              <a:lnSpc>
                <a:spcPts val="1200"/>
              </a:lnSpc>
              <a:spcBef>
                <a:spcPts val="0"/>
              </a:spcBef>
            </a:pPr>
            <a:r>
              <a:rPr lang="en-US" sz="1000" dirty="0"/>
              <a:t>East Chapel </a:t>
            </a:r>
            <a:r>
              <a:rPr lang="en-US" sz="1000" dirty="0" smtClean="0"/>
              <a:t>(Bldg. 2538</a:t>
            </a:r>
            <a:r>
              <a:rPr lang="en-US" sz="1000" dirty="0"/>
              <a:t>) and </a:t>
            </a:r>
            <a:endParaRPr lang="en-US" sz="1000" dirty="0" smtClean="0"/>
          </a:p>
          <a:p>
            <a:pPr eaLnBrk="1" hangingPunct="1">
              <a:lnSpc>
                <a:spcPts val="1200"/>
              </a:lnSpc>
              <a:spcBef>
                <a:spcPts val="0"/>
              </a:spcBef>
            </a:pPr>
            <a:r>
              <a:rPr lang="en-US" sz="1000" dirty="0" smtClean="0"/>
              <a:t>West </a:t>
            </a:r>
            <a:r>
              <a:rPr lang="en-US" sz="1000" dirty="0"/>
              <a:t>Chapel </a:t>
            </a:r>
            <a:r>
              <a:rPr lang="en-US" sz="1000" dirty="0" smtClean="0"/>
              <a:t>(Bldg. 2435</a:t>
            </a:r>
            <a:r>
              <a:rPr lang="en-US" sz="1000" dirty="0"/>
              <a:t>)</a:t>
            </a:r>
          </a:p>
          <a:p>
            <a:pPr eaLnBrk="1" hangingPunct="1">
              <a:lnSpc>
                <a:spcPts val="1200"/>
              </a:lnSpc>
              <a:spcBef>
                <a:spcPts val="0"/>
              </a:spcBef>
            </a:pPr>
            <a:r>
              <a:rPr lang="en-US" sz="1000" dirty="0"/>
              <a:t>Tel. 623-4619</a:t>
            </a:r>
          </a:p>
          <a:p>
            <a:pPr eaLnBrk="1" hangingPunct="1">
              <a:lnSpc>
                <a:spcPct val="50000"/>
              </a:lnSpc>
              <a:spcBef>
                <a:spcPts val="0"/>
              </a:spcBef>
            </a:pPr>
            <a:endParaRPr lang="en-US" sz="1000" dirty="0"/>
          </a:p>
        </p:txBody>
      </p:sp>
      <p:pic>
        <p:nvPicPr>
          <p:cNvPr id="2079" name="Picture 1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275" y="952073"/>
            <a:ext cx="1364352" cy="884052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13" descr="Hansen chapel"/>
          <p:cNvPicPr>
            <a:picLocks noChangeArrowheads="1"/>
          </p:cNvPicPr>
          <p:nvPr/>
        </p:nvPicPr>
        <p:blipFill>
          <a:blip r:embed="rId4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381" y="959398"/>
            <a:ext cx="1420108" cy="869402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3" name="Text Box 26"/>
          <p:cNvSpPr txBox="1">
            <a:spLocks noChangeArrowheads="1"/>
          </p:cNvSpPr>
          <p:nvPr/>
        </p:nvSpPr>
        <p:spPr bwMode="auto">
          <a:xfrm>
            <a:off x="-184142" y="5950351"/>
            <a:ext cx="4070342" cy="164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64" tIns="54032" rIns="108064" bIns="54032">
            <a:spAutoFit/>
          </a:bodyPr>
          <a:lstStyle>
            <a:lvl1pPr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chemeClr val="accent2"/>
                </a:solidFill>
              </a:rPr>
              <a:t>CATHOLIC</a:t>
            </a:r>
            <a:endParaRPr lang="en-US" sz="1000" b="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dirty="0"/>
              <a:t>Sunday </a:t>
            </a:r>
            <a:r>
              <a:rPr lang="en-US" sz="1000" dirty="0" smtClean="0"/>
              <a:t>Mass: 1200</a:t>
            </a:r>
            <a:endParaRPr lang="en-US" sz="1000" dirty="0"/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b="0" dirty="0" smtClean="0"/>
              <a:t>Confessions by appointment before/after mass only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b="0" dirty="0" smtClean="0"/>
              <a:t>(622-9360)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accent2"/>
                </a:solidFill>
              </a:rPr>
              <a:t>PROTESTANT </a:t>
            </a:r>
            <a:r>
              <a:rPr lang="en-US" sz="1000" dirty="0">
                <a:solidFill>
                  <a:schemeClr val="accent2"/>
                </a:solidFill>
              </a:rPr>
              <a:t>CHRISTIAN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dirty="0"/>
              <a:t>Sunday </a:t>
            </a:r>
            <a:r>
              <a:rPr lang="en-US" sz="1000" dirty="0" smtClean="0"/>
              <a:t>Service: 0800</a:t>
            </a:r>
            <a:endParaRPr lang="en-US" sz="1000" dirty="0"/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b="0" dirty="0"/>
              <a:t>Monday Bible </a:t>
            </a:r>
            <a:r>
              <a:rPr lang="en-US" sz="1000" b="0" dirty="0" smtClean="0"/>
              <a:t>Study: 1900</a:t>
            </a:r>
            <a:endParaRPr lang="en-US" sz="1000" b="0" dirty="0"/>
          </a:p>
          <a:p>
            <a:pPr eaLnBrk="1" hangingPunct="1"/>
            <a:r>
              <a:rPr lang="en-US" sz="1000" dirty="0" smtClean="0">
                <a:solidFill>
                  <a:schemeClr val="accent2"/>
                </a:solidFill>
              </a:rPr>
              <a:t>CHURCH OF JESUS CHRIST OF LATTER </a:t>
            </a:r>
            <a:r>
              <a:rPr lang="en-US" sz="1000" dirty="0">
                <a:solidFill>
                  <a:schemeClr val="accent2"/>
                </a:solidFill>
              </a:rPr>
              <a:t>DAY SAINTS </a:t>
            </a:r>
            <a:endParaRPr lang="en-US" sz="1000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1000" b="0" dirty="0" smtClean="0"/>
              <a:t> </a:t>
            </a:r>
            <a:r>
              <a:rPr lang="en-US" sz="1000" b="0" dirty="0"/>
              <a:t>Sacrament </a:t>
            </a:r>
            <a:r>
              <a:rPr lang="en-US" sz="1000" b="0" dirty="0" smtClean="0"/>
              <a:t>Service, (Sunday): 1400</a:t>
            </a:r>
            <a:endParaRPr lang="en-US" sz="1000" b="0" dirty="0"/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b="0" dirty="0" smtClean="0"/>
              <a:t> For </a:t>
            </a:r>
            <a:r>
              <a:rPr lang="en-US" sz="1000" b="0" dirty="0"/>
              <a:t>more </a:t>
            </a:r>
            <a:r>
              <a:rPr lang="en-US" sz="1000" b="0" dirty="0" smtClean="0"/>
              <a:t>information please call: (07037918915)</a:t>
            </a:r>
            <a:endParaRPr lang="en-US" sz="1000" b="0" dirty="0"/>
          </a:p>
        </p:txBody>
      </p:sp>
      <p:sp>
        <p:nvSpPr>
          <p:cNvPr id="2084" name="Text Box 167"/>
          <p:cNvSpPr txBox="1">
            <a:spLocks noChangeArrowheads="1"/>
          </p:cNvSpPr>
          <p:nvPr/>
        </p:nvSpPr>
        <p:spPr bwMode="auto">
          <a:xfrm>
            <a:off x="6848897" y="65708"/>
            <a:ext cx="32272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00" dirty="0" smtClean="0">
                <a:solidFill>
                  <a:srgbClr val="990033"/>
                </a:solidFill>
                <a:latin typeface="Times New Roman"/>
                <a:cs typeface="Times New Roman"/>
              </a:rPr>
              <a:t> Current </a:t>
            </a:r>
            <a:r>
              <a:rPr lang="en-US" sz="900" dirty="0">
                <a:solidFill>
                  <a:srgbClr val="990033"/>
                </a:solidFill>
                <a:latin typeface="Times New Roman"/>
                <a:cs typeface="Times New Roman"/>
              </a:rPr>
              <a:t>as </a:t>
            </a:r>
            <a:r>
              <a:rPr lang="en-US" sz="900">
                <a:solidFill>
                  <a:srgbClr val="990033"/>
                </a:solidFill>
                <a:latin typeface="Times New Roman"/>
                <a:cs typeface="Times New Roman"/>
              </a:rPr>
              <a:t>of </a:t>
            </a:r>
            <a:r>
              <a:rPr lang="en-US" sz="900" smtClean="0">
                <a:solidFill>
                  <a:srgbClr val="990033"/>
                </a:solidFill>
                <a:latin typeface="Times New Roman"/>
                <a:cs typeface="Times New Roman"/>
              </a:rPr>
              <a:t>October 2022</a:t>
            </a:r>
            <a:endParaRPr lang="en-US" sz="900" dirty="0">
              <a:solidFill>
                <a:srgbClr val="990033"/>
              </a:solidFill>
              <a:latin typeface="Times New Roman"/>
              <a:cs typeface="Times New Roman"/>
            </a:endParaRPr>
          </a:p>
        </p:txBody>
      </p:sp>
      <p:sp>
        <p:nvSpPr>
          <p:cNvPr id="2085" name="Rectangle 32"/>
          <p:cNvSpPr>
            <a:spLocks noChangeArrowheads="1"/>
          </p:cNvSpPr>
          <p:nvPr/>
        </p:nvSpPr>
        <p:spPr bwMode="auto">
          <a:xfrm>
            <a:off x="223992" y="238123"/>
            <a:ext cx="2479489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081088"/>
            <a:r>
              <a:rPr lang="en-US" sz="1200" dirty="0">
                <a:solidFill>
                  <a:schemeClr val="accent2"/>
                </a:solidFill>
              </a:rPr>
              <a:t>◄ CAMP COURTNEY ►   </a:t>
            </a:r>
          </a:p>
          <a:p>
            <a:pPr algn="ctr" defTabSz="1081088"/>
            <a:r>
              <a:rPr lang="en-US" sz="1100" dirty="0"/>
              <a:t>Bldg. 4224             Tel. 622-9350/9356</a:t>
            </a:r>
          </a:p>
        </p:txBody>
      </p:sp>
      <p:pic>
        <p:nvPicPr>
          <p:cNvPr id="2086" name="Picture 21" descr="Courtney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7" y="696689"/>
            <a:ext cx="1663061" cy="893807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7" name="Text Box 24"/>
          <p:cNvSpPr txBox="1">
            <a:spLocks noChangeArrowheads="1"/>
          </p:cNvSpPr>
          <p:nvPr/>
        </p:nvSpPr>
        <p:spPr bwMode="auto">
          <a:xfrm>
            <a:off x="-304800" y="1622451"/>
            <a:ext cx="3420447" cy="303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64" tIns="54032" rIns="108064" bIns="54032">
            <a:spAutoFit/>
          </a:bodyPr>
          <a:lstStyle>
            <a:lvl1pPr marL="5715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 smtClean="0">
                <a:solidFill>
                  <a:schemeClr val="accent2"/>
                </a:solidFill>
              </a:rPr>
              <a:t>CATHOLIC- (St. Sebastian)</a:t>
            </a:r>
            <a:endParaRPr lang="en-US" sz="1000" b="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dirty="0" smtClean="0"/>
              <a:t>Sunday Mass: 0800</a:t>
            </a:r>
            <a:endParaRPr lang="en-US" sz="1000" dirty="0"/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b="0" dirty="0"/>
              <a:t>Sunday CCD: 0915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b="0" dirty="0"/>
              <a:t>Sunday Youth </a:t>
            </a:r>
            <a:r>
              <a:rPr lang="en-US" sz="1000" b="0" dirty="0" smtClean="0"/>
              <a:t>Group: 1630</a:t>
            </a:r>
            <a:endParaRPr lang="en-US" sz="1000" b="0" dirty="0"/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b="0" dirty="0" smtClean="0"/>
              <a:t>Daily Mass, (Tues-Fri): 0730 </a:t>
            </a:r>
            <a:r>
              <a:rPr lang="en-US" sz="1000" b="0" dirty="0"/>
              <a:t>&amp; </a:t>
            </a:r>
            <a:r>
              <a:rPr lang="en-US" sz="1000" b="0" dirty="0" smtClean="0"/>
              <a:t>1145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b="0" dirty="0"/>
              <a:t>Women's Bible </a:t>
            </a:r>
            <a:r>
              <a:rPr lang="en-US" sz="1000" b="0" dirty="0" smtClean="0"/>
              <a:t>Study, (Wednesday): 1000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b="0" dirty="0" smtClean="0"/>
              <a:t>Additional Mass service: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b="0" dirty="0" smtClean="0"/>
              <a:t>(Every 1</a:t>
            </a:r>
            <a:r>
              <a:rPr lang="en-US" sz="1000" b="0" baseline="30000" dirty="0" smtClean="0"/>
              <a:t>st</a:t>
            </a:r>
            <a:r>
              <a:rPr lang="en-US" sz="1000" b="0" dirty="0" smtClean="0"/>
              <a:t> &amp; 3</a:t>
            </a:r>
            <a:r>
              <a:rPr lang="en-US" sz="1000" b="0" baseline="30000" dirty="0" smtClean="0"/>
              <a:t>rd</a:t>
            </a:r>
            <a:r>
              <a:rPr lang="en-US" sz="1000" b="0" dirty="0" smtClean="0"/>
              <a:t> Friday)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dirty="0" smtClean="0"/>
              <a:t>Saturday Mass: 1600</a:t>
            </a:r>
            <a:endParaRPr lang="en-US" sz="1000" dirty="0"/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900" dirty="0"/>
              <a:t> </a:t>
            </a:r>
            <a:r>
              <a:rPr lang="en-US" sz="1000" dirty="0" smtClean="0">
                <a:solidFill>
                  <a:schemeClr val="accent2"/>
                </a:solidFill>
              </a:rPr>
              <a:t>PROTESTANT </a:t>
            </a:r>
            <a:r>
              <a:rPr lang="en-US" sz="1000" dirty="0">
                <a:solidFill>
                  <a:schemeClr val="accent2"/>
                </a:solidFill>
              </a:rPr>
              <a:t>CHRISTIAN </a:t>
            </a:r>
            <a:endParaRPr lang="en-US" sz="10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accent2"/>
                </a:solidFill>
              </a:rPr>
              <a:t>(Christian Churches)</a:t>
            </a:r>
            <a:endParaRPr lang="en-US" sz="1000" dirty="0">
              <a:solidFill>
                <a:schemeClr val="accent2"/>
              </a:solidFill>
            </a:endParaRPr>
          </a:p>
          <a:p>
            <a:pPr eaLnBrk="1" hangingPunct="1"/>
            <a:r>
              <a:rPr lang="en-US" sz="1000" dirty="0"/>
              <a:t>Sunday </a:t>
            </a:r>
            <a:r>
              <a:rPr lang="en-US" sz="1000" dirty="0" smtClean="0"/>
              <a:t>Service</a:t>
            </a:r>
            <a:r>
              <a:rPr lang="en-US" sz="1000" dirty="0"/>
              <a:t>: 1100 */** </a:t>
            </a:r>
            <a:endParaRPr lang="en-US" sz="1000" dirty="0" smtClean="0"/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b="0" dirty="0" smtClean="0"/>
              <a:t>Women’s Bible Study, (Tuesday): 0930</a:t>
            </a:r>
            <a:r>
              <a:rPr lang="en-US" sz="1000" dirty="0" smtClean="0"/>
              <a:t>*</a:t>
            </a:r>
            <a:endParaRPr lang="en-US" sz="1000" b="0" dirty="0" smtClean="0"/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b="0" dirty="0" smtClean="0"/>
              <a:t>Wednesday Potluck </a:t>
            </a:r>
            <a:r>
              <a:rPr lang="en-US" sz="1000" b="0" dirty="0"/>
              <a:t>&amp; </a:t>
            </a:r>
            <a:r>
              <a:rPr lang="en-US" sz="1000" b="0" dirty="0" smtClean="0"/>
              <a:t>Fellowship: 1800</a:t>
            </a:r>
            <a:r>
              <a:rPr lang="en-US" sz="1000" dirty="0" smtClean="0"/>
              <a:t>*/**</a:t>
            </a:r>
            <a:endParaRPr lang="en-US" sz="1000" b="0" dirty="0" smtClean="0"/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b="0" dirty="0" smtClean="0"/>
              <a:t>Adult Bible Study, (Wednesday): 1900</a:t>
            </a:r>
            <a:r>
              <a:rPr lang="en-US" sz="1000" b="0" dirty="0"/>
              <a:t>*/**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b="0" dirty="0" smtClean="0"/>
              <a:t>Men’s Fellowship, (Every 2nd </a:t>
            </a:r>
            <a:r>
              <a:rPr lang="en-US" sz="1000" b="0" dirty="0"/>
              <a:t>&amp; 4th </a:t>
            </a:r>
            <a:r>
              <a:rPr lang="en-US" sz="1000" b="0" dirty="0" smtClean="0"/>
              <a:t>Saturday)-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b="0" dirty="0" smtClean="0"/>
              <a:t>Please call (098-954-9356), for more information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i="1" dirty="0" smtClean="0"/>
              <a:t>(* </a:t>
            </a:r>
            <a:r>
              <a:rPr lang="en-US" sz="1000" i="1" dirty="0"/>
              <a:t>Childcare </a:t>
            </a:r>
            <a:r>
              <a:rPr lang="en-US" sz="1000" i="1" dirty="0" smtClean="0"/>
              <a:t>Available; *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i="1" dirty="0" smtClean="0"/>
              <a:t>* </a:t>
            </a:r>
            <a:r>
              <a:rPr lang="en-US" sz="1000" i="1" dirty="0"/>
              <a:t>Children’s Ministry </a:t>
            </a:r>
            <a:r>
              <a:rPr lang="en-US" sz="1000" i="1" dirty="0" smtClean="0"/>
              <a:t>Available)</a:t>
            </a:r>
            <a:endParaRPr lang="en-US" sz="1000" i="1" dirty="0"/>
          </a:p>
        </p:txBody>
      </p:sp>
      <p:sp>
        <p:nvSpPr>
          <p:cNvPr id="2088" name="Text Box 22"/>
          <p:cNvSpPr txBox="1">
            <a:spLocks noChangeArrowheads="1"/>
          </p:cNvSpPr>
          <p:nvPr/>
        </p:nvSpPr>
        <p:spPr bwMode="auto">
          <a:xfrm>
            <a:off x="3509910" y="1897382"/>
            <a:ext cx="3105928" cy="449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64" tIns="54032" rIns="108064" bIns="54032" anchor="t">
            <a:spAutoFit/>
          </a:bodyPr>
          <a:lstStyle>
            <a:lvl1pPr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u="sng" dirty="0" smtClean="0">
                <a:solidFill>
                  <a:schemeClr val="accent2"/>
                </a:solidFill>
              </a:rPr>
              <a:t>EAST CHAPEL</a:t>
            </a:r>
          </a:p>
          <a:p>
            <a:pPr eaLnBrk="1" hangingPunct="1">
              <a:spcBef>
                <a:spcPct val="50000"/>
              </a:spcBef>
            </a:pPr>
            <a:r>
              <a:rPr lang="en-US" sz="1000" dirty="0" smtClean="0">
                <a:solidFill>
                  <a:schemeClr val="accent2"/>
                </a:solidFill>
              </a:rPr>
              <a:t>CATHOLIC</a:t>
            </a:r>
            <a:endParaRPr lang="en-US" sz="1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dirty="0" smtClean="0"/>
              <a:t>Sunday Mass: 1000</a:t>
            </a:r>
            <a:endParaRPr lang="en-US" sz="1000" dirty="0"/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b="0" dirty="0"/>
              <a:t>Confessions by appointment before or after mass </a:t>
            </a:r>
            <a:r>
              <a:rPr lang="en-US" sz="1000" b="0" dirty="0" smtClean="0"/>
              <a:t>only-</a:t>
            </a:r>
            <a:endParaRPr lang="en-US" sz="1000" b="0" dirty="0"/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b="0" dirty="0" smtClean="0"/>
              <a:t>Please call (623-4619/4226) to make an appointment</a:t>
            </a:r>
            <a:endParaRPr lang="en-US" sz="1000" b="0" dirty="0"/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dirty="0">
                <a:solidFill>
                  <a:srgbClr val="000099"/>
                </a:solidFill>
              </a:rPr>
              <a:t> </a:t>
            </a:r>
            <a:endParaRPr lang="en-US" sz="1000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en-US" sz="1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u="sng" dirty="0" smtClean="0">
                <a:solidFill>
                  <a:schemeClr val="accent2"/>
                </a:solidFill>
              </a:rPr>
              <a:t>WEST CHAPEL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en-US" sz="1000" b="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accent2"/>
                </a:solidFill>
              </a:rPr>
              <a:t>PROTESTANT CHRISTIAN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accent2"/>
                </a:solidFill>
              </a:rPr>
              <a:t>(Assemblies of God)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b="0" dirty="0" smtClean="0"/>
              <a:t>Sunday Morning Devotional: 1000</a:t>
            </a:r>
            <a:endParaRPr lang="en-US" sz="1000" b="0" dirty="0"/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dirty="0" smtClean="0"/>
              <a:t>Sunday Service: 1100</a:t>
            </a:r>
            <a:endParaRPr lang="en-US" sz="1000" dirty="0"/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b="0" dirty="0" smtClean="0"/>
              <a:t>Sunday Lunch </a:t>
            </a:r>
            <a:r>
              <a:rPr lang="en-US" sz="1000" b="0" dirty="0"/>
              <a:t>Fellowship @ </a:t>
            </a:r>
            <a:r>
              <a:rPr lang="en-US" sz="1000" b="0" dirty="0" smtClean="0"/>
              <a:t>Camp Hansen Exchange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b="0" dirty="0" smtClean="0"/>
              <a:t>Food Court: 1215</a:t>
            </a:r>
            <a:endParaRPr lang="en-US" sz="1000" b="0" dirty="0"/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b="0" dirty="0"/>
              <a:t>Wednesday </a:t>
            </a:r>
            <a:r>
              <a:rPr lang="en-US" sz="1000" b="0" dirty="0" smtClean="0"/>
              <a:t>Fellowship: 1830</a:t>
            </a:r>
            <a:endParaRPr lang="en-US" sz="1000" b="0" dirty="0"/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b="0" dirty="0" smtClean="0"/>
              <a:t>Wednesday Bible Study: 1900</a:t>
            </a:r>
            <a:endParaRPr lang="en-US" sz="1000" b="0" dirty="0"/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</a:pPr>
            <a:endParaRPr lang="en-US" sz="1000" b="0" dirty="0"/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b="0" dirty="0"/>
              <a:t>                      </a:t>
            </a:r>
            <a:endParaRPr lang="en-US" sz="1000" b="0" dirty="0" smtClean="0"/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</a:pPr>
            <a:endParaRPr lang="en-US" sz="1000" dirty="0" smtClean="0">
              <a:solidFill>
                <a:srgbClr val="000099"/>
              </a:solidFill>
            </a:endParaRPr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</a:pPr>
            <a:endParaRPr lang="en-US" sz="1000" dirty="0">
              <a:solidFill>
                <a:srgbClr val="000099"/>
              </a:solidFill>
            </a:endParaRPr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</a:pPr>
            <a:endParaRPr lang="en-US" sz="1000" dirty="0" smtClean="0">
              <a:solidFill>
                <a:srgbClr val="000099"/>
              </a:solidFill>
            </a:endParaRPr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</a:pPr>
            <a:endParaRPr lang="en-US" sz="1000" dirty="0" smtClean="0">
              <a:solidFill>
                <a:srgbClr val="000099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ea typeface="Arial Unicode MS"/>
              </a:rPr>
              <a:t>For religious services not noted in this brochure, please contact your unit chaplain or visit: </a:t>
            </a:r>
            <a:r>
              <a:rPr lang="en-US" sz="1000" u="sng" dirty="0" smtClean="0">
                <a:solidFill>
                  <a:srgbClr val="FF0000"/>
                </a:solidFill>
                <a:ea typeface="Arial Unicode MS"/>
              </a:rPr>
              <a:t>https://www.mcbbutler.marines.mil/Base-Information/Chapels/</a:t>
            </a:r>
            <a:endParaRPr lang="en-US" sz="1200" dirty="0" smtClean="0">
              <a:solidFill>
                <a:srgbClr val="FF0000"/>
              </a:solidFill>
              <a:ea typeface="Arial Unicode MS"/>
            </a:endParaRPr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</a:pPr>
            <a:endParaRPr lang="en-US" sz="1000" dirty="0">
              <a:solidFill>
                <a:srgbClr val="000099"/>
              </a:solidFill>
            </a:endParaRPr>
          </a:p>
        </p:txBody>
      </p:sp>
      <p:sp>
        <p:nvSpPr>
          <p:cNvPr id="2" name="Rectangle 125"/>
          <p:cNvSpPr>
            <a:spLocks noChangeAspect="1" noChangeArrowheads="1"/>
          </p:cNvSpPr>
          <p:nvPr/>
        </p:nvSpPr>
        <p:spPr bwMode="auto">
          <a:xfrm>
            <a:off x="7010101" y="265206"/>
            <a:ext cx="276225" cy="7305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1088">
              <a:defRPr/>
            </a:pPr>
            <a:endParaRPr lang="en-US">
              <a:solidFill>
                <a:srgbClr val="B40000"/>
              </a:solidFill>
            </a:endParaRPr>
          </a:p>
        </p:txBody>
      </p:sp>
      <p:sp>
        <p:nvSpPr>
          <p:cNvPr id="3" name="Rectangle 124"/>
          <p:cNvSpPr>
            <a:spLocks noChangeArrowheads="1"/>
          </p:cNvSpPr>
          <p:nvPr/>
        </p:nvSpPr>
        <p:spPr bwMode="auto">
          <a:xfrm>
            <a:off x="7010101" y="7238988"/>
            <a:ext cx="2890671" cy="3544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1088">
              <a:defRPr/>
            </a:pPr>
            <a:r>
              <a:rPr lang="en-US" dirty="0" smtClean="0">
                <a:solidFill>
                  <a:srgbClr val="FF0000"/>
                </a:solidFill>
              </a:rPr>
              <a:t>OKINAWA, JAPAN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60" name="Rectangle 126"/>
          <p:cNvSpPr>
            <a:spLocks noChangeArrowheads="1"/>
          </p:cNvSpPr>
          <p:nvPr/>
        </p:nvSpPr>
        <p:spPr bwMode="auto">
          <a:xfrm>
            <a:off x="7024223" y="262089"/>
            <a:ext cx="2876550" cy="2952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1088">
              <a:defRPr/>
            </a:pPr>
            <a:endParaRPr lang="en-US">
              <a:solidFill>
                <a:schemeClr val="accent2"/>
              </a:solidFill>
            </a:endParaRPr>
          </a:p>
        </p:txBody>
      </p:sp>
      <p:sp>
        <p:nvSpPr>
          <p:cNvPr id="46" name="Rectangle 125"/>
          <p:cNvSpPr>
            <a:spLocks noChangeAspect="1" noChangeArrowheads="1"/>
          </p:cNvSpPr>
          <p:nvPr/>
        </p:nvSpPr>
        <p:spPr bwMode="auto">
          <a:xfrm>
            <a:off x="9624547" y="251383"/>
            <a:ext cx="276225" cy="73194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1081088">
              <a:defRPr/>
            </a:pPr>
            <a:endParaRPr lang="en-US" b="0" dirty="0">
              <a:solidFill>
                <a:srgbClr val="B40000"/>
              </a:solidFill>
            </a:endParaRPr>
          </a:p>
        </p:txBody>
      </p:sp>
      <p:sp>
        <p:nvSpPr>
          <p:cNvPr id="2093" name="WordArt 127"/>
          <p:cNvSpPr>
            <a:spLocks noChangeArrowheads="1" noChangeShapeType="1" noTextEdit="1"/>
          </p:cNvSpPr>
          <p:nvPr/>
        </p:nvSpPr>
        <p:spPr bwMode="auto">
          <a:xfrm>
            <a:off x="7023342" y="7230580"/>
            <a:ext cx="2842914" cy="331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33CC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0755" y="1756900"/>
            <a:ext cx="895607" cy="888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1230" y="2802673"/>
            <a:ext cx="2207138" cy="27694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6003" y="5379094"/>
            <a:ext cx="997946" cy="9766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" name="Straight Connector 2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Straight Connector 2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" name="Straight Connector 2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8" name="Straight Connector 2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9" name="Straight Connector 2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1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2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3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4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5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6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7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8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0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1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2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3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4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95" name="Text Box 5"/>
          <p:cNvSpPr txBox="1">
            <a:spLocks noChangeArrowheads="1"/>
          </p:cNvSpPr>
          <p:nvPr/>
        </p:nvSpPr>
        <p:spPr bwMode="auto">
          <a:xfrm>
            <a:off x="311921" y="228600"/>
            <a:ext cx="2314651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64" tIns="54032" rIns="108064" bIns="54032">
            <a:spAutoFit/>
          </a:bodyPr>
          <a:lstStyle>
            <a:lvl1pPr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chemeClr val="accent2"/>
                </a:solidFill>
              </a:rPr>
              <a:t>◄ CAMP FOSTER ►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100" dirty="0"/>
              <a:t>Bldg. 450                   Tel. 645-7486</a:t>
            </a:r>
          </a:p>
        </p:txBody>
      </p:sp>
      <p:pic>
        <p:nvPicPr>
          <p:cNvPr id="3096" name="Picture 7" descr="Foster Chapel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77" y="896628"/>
            <a:ext cx="1851240" cy="1200356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7" name="Text Box 119"/>
          <p:cNvSpPr txBox="1">
            <a:spLocks noChangeArrowheads="1"/>
          </p:cNvSpPr>
          <p:nvPr/>
        </p:nvSpPr>
        <p:spPr bwMode="auto">
          <a:xfrm>
            <a:off x="86237" y="2136569"/>
            <a:ext cx="2766018" cy="441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64" tIns="54032" rIns="108064" bIns="54032" anchor="t">
            <a:spAutoFit/>
          </a:bodyPr>
          <a:lstStyle>
            <a:lvl1pPr marL="461963" indent="-233363" algn="ctr" defTabSz="1081088" eaLnBrk="0" hangingPunct="0">
              <a:tabLst>
                <a:tab pos="571500" algn="l"/>
              </a:tabLs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ctr" defTabSz="1081088" eaLnBrk="0" hangingPunct="0">
              <a:tabLst>
                <a:tab pos="571500" algn="l"/>
              </a:tabLs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ctr" defTabSz="1081088" eaLnBrk="0" hangingPunct="0">
              <a:tabLst>
                <a:tab pos="571500" algn="l"/>
              </a:tabLs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ctr" defTabSz="1081088" eaLnBrk="0" hangingPunct="0">
              <a:tabLst>
                <a:tab pos="571500" algn="l"/>
              </a:tabLs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ctr" defTabSz="1081088" eaLnBrk="0" hangingPunct="0">
              <a:tabLst>
                <a:tab pos="571500" algn="l"/>
              </a:tabLs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461645" indent="-233045" algn="l" eaLnBrk="1" hangingPunct="1"/>
            <a:endParaRPr lang="en-US" sz="1000" dirty="0">
              <a:solidFill>
                <a:srgbClr val="000099"/>
              </a:solidFill>
            </a:endParaRPr>
          </a:p>
          <a:p>
            <a:pPr marL="461645" indent="-233045" eaLnBrk="1" hangingPunct="1"/>
            <a:r>
              <a:rPr lang="en-US" sz="1000" dirty="0" smtClean="0">
                <a:solidFill>
                  <a:schemeClr val="accent2"/>
                </a:solidFill>
              </a:rPr>
              <a:t>ANGLICAN – (Annunciation)</a:t>
            </a:r>
          </a:p>
          <a:p>
            <a:pPr marL="461645" indent="-233045" eaLnBrk="1" hangingPunct="1"/>
            <a:r>
              <a:rPr lang="en-US" sz="1000" dirty="0" smtClean="0">
                <a:solidFill>
                  <a:schemeClr val="tx2"/>
                </a:solidFill>
              </a:rPr>
              <a:t>Sunday Holy Eucharist: 0800 </a:t>
            </a:r>
          </a:p>
          <a:p>
            <a:pPr marL="461645" indent="-233045" eaLnBrk="1" hangingPunct="1"/>
            <a:endParaRPr lang="en-US" sz="1000" dirty="0">
              <a:solidFill>
                <a:schemeClr val="accent2"/>
              </a:solidFill>
            </a:endParaRPr>
          </a:p>
          <a:p>
            <a:pPr marL="461645" indent="-233045" eaLnBrk="1" hangingPunct="1"/>
            <a:r>
              <a:rPr lang="en-US" sz="1000" dirty="0" smtClean="0">
                <a:solidFill>
                  <a:schemeClr val="accent2"/>
                </a:solidFill>
              </a:rPr>
              <a:t>CATHOLIC- (St. Francis Xavier)</a:t>
            </a:r>
            <a:endParaRPr lang="en-US" sz="1000" b="0" dirty="0">
              <a:solidFill>
                <a:schemeClr val="accent2"/>
              </a:solidFill>
            </a:endParaRPr>
          </a:p>
          <a:p>
            <a:pPr marL="461645" indent="-233045" eaLnBrk="1" hangingPunct="1"/>
            <a:r>
              <a:rPr lang="en-US" sz="1000" dirty="0" smtClean="0"/>
              <a:t>Sunday Mass: 1000</a:t>
            </a:r>
          </a:p>
          <a:p>
            <a:pPr marL="461645" indent="-233045" eaLnBrk="1" hangingPunct="1"/>
            <a:r>
              <a:rPr lang="en-US" sz="1000" b="0" dirty="0"/>
              <a:t>Daily Mass, (Monday-Friday): </a:t>
            </a:r>
            <a:r>
              <a:rPr lang="en-US" sz="1000" b="0" dirty="0" smtClean="0"/>
              <a:t>1145</a:t>
            </a:r>
            <a:endParaRPr lang="en-US" sz="1000" b="0" dirty="0"/>
          </a:p>
          <a:p>
            <a:pPr marL="461645" indent="-233045" eaLnBrk="1" hangingPunct="1"/>
            <a:r>
              <a:rPr lang="en-US" sz="1000" b="0" dirty="0" smtClean="0"/>
              <a:t>Adoration </a:t>
            </a:r>
            <a:r>
              <a:rPr lang="en-US" sz="1000" b="0" dirty="0"/>
              <a:t>and </a:t>
            </a:r>
            <a:r>
              <a:rPr lang="en-US" sz="1000" b="0" dirty="0" smtClean="0"/>
              <a:t>Confession, (Tuesday): 1800</a:t>
            </a:r>
            <a:endParaRPr lang="en-US" sz="1000" b="0" dirty="0"/>
          </a:p>
          <a:p>
            <a:pPr marL="461645" indent="-233045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b="0" dirty="0" smtClean="0"/>
              <a:t>Vigil Mass Confessions, (Saturday)</a:t>
            </a:r>
          </a:p>
          <a:p>
            <a:pPr marL="461645" indent="-233045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b="0" dirty="0" smtClean="0"/>
              <a:t> 1600-1645 </a:t>
            </a:r>
          </a:p>
          <a:p>
            <a:pPr marL="461645" indent="-233045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b="0" dirty="0" smtClean="0"/>
              <a:t>Vigil Mass Service, (Saturday)- 1700</a:t>
            </a:r>
            <a:endParaRPr lang="en-US" sz="1000" b="0" dirty="0"/>
          </a:p>
          <a:p>
            <a:pPr marL="461645" indent="-233045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dirty="0">
                <a:solidFill>
                  <a:schemeClr val="accent2"/>
                </a:solidFill>
              </a:rPr>
              <a:t> </a:t>
            </a:r>
          </a:p>
          <a:p>
            <a:pPr marL="461645" indent="-233045" eaLnBrk="1" hangingPunct="1">
              <a:lnSpc>
                <a:spcPct val="50000"/>
              </a:lnSpc>
              <a:spcBef>
                <a:spcPct val="50000"/>
              </a:spcBef>
            </a:pPr>
            <a:endParaRPr lang="en-US" sz="1000" dirty="0" smtClean="0">
              <a:solidFill>
                <a:schemeClr val="accent2"/>
              </a:solidFill>
            </a:endParaRPr>
          </a:p>
          <a:p>
            <a:pPr marL="461645" indent="-233045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chemeClr val="accent2"/>
                </a:solidFill>
              </a:rPr>
              <a:t>GOSPEL- (United </a:t>
            </a:r>
            <a:r>
              <a:rPr lang="en-US" sz="1000" dirty="0">
                <a:solidFill>
                  <a:schemeClr val="accent2"/>
                </a:solidFill>
              </a:rPr>
              <a:t>Methodist) </a:t>
            </a:r>
          </a:p>
          <a:p>
            <a:pPr marL="461645" indent="-233045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dirty="0"/>
              <a:t>Sunday </a:t>
            </a:r>
            <a:r>
              <a:rPr lang="en-US" sz="1000" dirty="0" smtClean="0"/>
              <a:t>Service: 1130</a:t>
            </a:r>
          </a:p>
          <a:p>
            <a:pPr marL="461645" indent="-233045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dirty="0" smtClean="0"/>
              <a:t>*Children's Church</a:t>
            </a:r>
          </a:p>
          <a:p>
            <a:pPr marL="461645" indent="-233045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dirty="0" smtClean="0"/>
              <a:t> available during service*</a:t>
            </a:r>
          </a:p>
          <a:p>
            <a:pPr marL="461645" indent="-233045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b="0" dirty="0" smtClean="0"/>
              <a:t>Women </a:t>
            </a:r>
            <a:r>
              <a:rPr lang="en-US" sz="1000" b="0" dirty="0"/>
              <a:t>Bible </a:t>
            </a:r>
            <a:r>
              <a:rPr lang="en-US" sz="1000" b="0" dirty="0" smtClean="0"/>
              <a:t>Study, (Every 2</a:t>
            </a:r>
            <a:r>
              <a:rPr lang="en-US" sz="1000" b="0" baseline="30000" dirty="0" smtClean="0"/>
              <a:t>nd</a:t>
            </a:r>
            <a:r>
              <a:rPr lang="en-US" sz="1000" b="0" dirty="0" smtClean="0"/>
              <a:t> Tuesday)</a:t>
            </a:r>
          </a:p>
          <a:p>
            <a:pPr marL="461645" indent="-233045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b="0" dirty="0" smtClean="0"/>
              <a:t>1800</a:t>
            </a:r>
            <a:endParaRPr lang="en-US" sz="1000" b="0" dirty="0"/>
          </a:p>
          <a:p>
            <a:pPr marL="461645" indent="-233045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b="0" dirty="0"/>
              <a:t>Wednesday Prayer/Bible </a:t>
            </a:r>
            <a:r>
              <a:rPr lang="en-US" sz="1000" b="0" dirty="0" smtClean="0"/>
              <a:t>Study: 1800</a:t>
            </a:r>
            <a:endParaRPr lang="en-US" sz="1000" b="0" dirty="0"/>
          </a:p>
          <a:p>
            <a:pPr marL="461645" indent="-233045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b="0" dirty="0" smtClean="0"/>
              <a:t>Men </a:t>
            </a:r>
            <a:r>
              <a:rPr lang="en-US" sz="1000" b="0" dirty="0"/>
              <a:t>Bible </a:t>
            </a:r>
            <a:r>
              <a:rPr lang="en-US" sz="1000" b="0" dirty="0" smtClean="0"/>
              <a:t>Study (Every 1st Saturday): 0900</a:t>
            </a:r>
            <a:endParaRPr lang="en-US" sz="1000" dirty="0">
              <a:solidFill>
                <a:srgbClr val="000099"/>
              </a:solidFill>
            </a:endParaRPr>
          </a:p>
          <a:p>
            <a:pPr marL="461645" indent="-233045" eaLnBrk="1" hangingPunct="1"/>
            <a:endParaRPr lang="en-US" sz="1000" dirty="0">
              <a:solidFill>
                <a:srgbClr val="000099"/>
              </a:solidFill>
            </a:endParaRPr>
          </a:p>
          <a:p>
            <a:pPr marL="461645" indent="-233045" eaLnBrk="1" hangingPunct="1"/>
            <a:r>
              <a:rPr lang="en-US" sz="1000" dirty="0">
                <a:solidFill>
                  <a:schemeClr val="accent2"/>
                </a:solidFill>
              </a:rPr>
              <a:t>EASTERN </a:t>
            </a:r>
            <a:r>
              <a:rPr lang="en-US" sz="1000" dirty="0" smtClean="0">
                <a:solidFill>
                  <a:schemeClr val="accent2"/>
                </a:solidFill>
              </a:rPr>
              <a:t>ORTHODOX-</a:t>
            </a:r>
          </a:p>
          <a:p>
            <a:pPr marL="461645" indent="-233045" eaLnBrk="1" hangingPunct="1"/>
            <a:r>
              <a:rPr lang="en-US" sz="1000" dirty="0" smtClean="0">
                <a:solidFill>
                  <a:schemeClr val="accent2"/>
                </a:solidFill>
              </a:rPr>
              <a:t> (St. Nicholas’ Chapel</a:t>
            </a:r>
            <a:r>
              <a:rPr lang="en-US" sz="1000" dirty="0" smtClean="0">
                <a:solidFill>
                  <a:srgbClr val="000099"/>
                </a:solidFill>
              </a:rPr>
              <a:t>)</a:t>
            </a:r>
            <a:endParaRPr lang="en-US" sz="1000" b="0" dirty="0">
              <a:solidFill>
                <a:srgbClr val="000099"/>
              </a:solidFill>
            </a:endParaRPr>
          </a:p>
          <a:p>
            <a:pPr marL="461645" indent="-233045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dirty="0" smtClean="0">
                <a:latin typeface="Times New Roman"/>
                <a:cs typeface="Times New Roman"/>
              </a:rPr>
              <a:t>Sunday Orthodox Service: 0800</a:t>
            </a:r>
            <a:endParaRPr lang="en-US" sz="1000" dirty="0">
              <a:latin typeface="Times New Roman"/>
              <a:cs typeface="Times New Roman"/>
            </a:endParaRPr>
          </a:p>
          <a:p>
            <a:pPr marL="461645" indent="-233045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dirty="0"/>
              <a:t>Sunday Divine </a:t>
            </a:r>
            <a:r>
              <a:rPr lang="en-US" sz="1000" dirty="0" smtClean="0"/>
              <a:t>Liturgy: 0900</a:t>
            </a:r>
            <a:endParaRPr lang="en-US" sz="1000" dirty="0"/>
          </a:p>
          <a:p>
            <a:pPr marL="461645" indent="-233045" algn="l" eaLnBrk="1" hangingPunct="1">
              <a:lnSpc>
                <a:spcPct val="50000"/>
              </a:lnSpc>
              <a:spcBef>
                <a:spcPct val="50000"/>
              </a:spcBef>
            </a:pPr>
            <a:endParaRPr lang="en-US" sz="1000" b="0" dirty="0"/>
          </a:p>
          <a:p>
            <a:pPr marL="461645" indent="-233045" algn="l" eaLnBrk="1" hangingPunct="1"/>
            <a:endParaRPr lang="en-US" sz="1000" b="0" dirty="0"/>
          </a:p>
        </p:txBody>
      </p:sp>
      <p:sp>
        <p:nvSpPr>
          <p:cNvPr id="3098" name="Text Box 121"/>
          <p:cNvSpPr txBox="1">
            <a:spLocks noChangeArrowheads="1"/>
          </p:cNvSpPr>
          <p:nvPr/>
        </p:nvSpPr>
        <p:spPr bwMode="auto">
          <a:xfrm>
            <a:off x="7011336" y="253796"/>
            <a:ext cx="2697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64" tIns="54032" rIns="108064" bIns="54032">
            <a:spAutoFit/>
          </a:bodyPr>
          <a:lstStyle>
            <a:lvl1pPr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C00000"/>
                </a:solidFill>
              </a:rPr>
              <a:t> </a:t>
            </a:r>
            <a:r>
              <a:rPr lang="en-US" sz="1200" dirty="0">
                <a:solidFill>
                  <a:schemeClr val="accent2"/>
                </a:solidFill>
              </a:rPr>
              <a:t>◄ CAMP KINSER ►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100" dirty="0"/>
              <a:t>Bldg. 1092             Tel. 637-1148</a:t>
            </a:r>
          </a:p>
        </p:txBody>
      </p:sp>
      <p:pic>
        <p:nvPicPr>
          <p:cNvPr id="3099" name="Picture 122" descr="Kinser Chapel"/>
          <p:cNvPicPr>
            <a:picLocks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857044"/>
            <a:ext cx="1828800" cy="127952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0" name="Text Box 123"/>
          <p:cNvSpPr txBox="1">
            <a:spLocks noChangeArrowheads="1"/>
          </p:cNvSpPr>
          <p:nvPr/>
        </p:nvSpPr>
        <p:spPr bwMode="auto">
          <a:xfrm>
            <a:off x="6835161" y="2277855"/>
            <a:ext cx="3049512" cy="50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64" tIns="54032" rIns="108064" bIns="54032" anchor="t">
            <a:spAutoFit/>
          </a:bodyPr>
          <a:lstStyle>
            <a:lvl1pPr marL="228600" indent="-22860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 smtClean="0">
                <a:solidFill>
                  <a:schemeClr val="accent2"/>
                </a:solidFill>
              </a:rPr>
              <a:t>CATHOLIC</a:t>
            </a:r>
            <a:endParaRPr lang="en-US" sz="1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dirty="0">
                <a:latin typeface="Times New Roman"/>
                <a:cs typeface="Times New Roman"/>
              </a:rPr>
              <a:t>Sunday </a:t>
            </a:r>
            <a:r>
              <a:rPr lang="en-US" sz="1000" dirty="0" smtClean="0">
                <a:latin typeface="Times New Roman"/>
                <a:cs typeface="Times New Roman"/>
              </a:rPr>
              <a:t>Mass: 1200</a:t>
            </a:r>
            <a:endParaRPr lang="en-US" sz="1000" dirty="0">
              <a:latin typeface="Times New Roman"/>
              <a:cs typeface="Times New Roman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en-US" sz="1000" b="0" dirty="0"/>
          </a:p>
          <a:p>
            <a:pPr eaLnBrk="1" hangingPunct="1"/>
            <a:endParaRPr lang="en-US" sz="1000" b="0" dirty="0"/>
          </a:p>
          <a:p>
            <a:pPr eaLnBrk="1" hangingPunct="1"/>
            <a:r>
              <a:rPr lang="en-US" sz="1000" dirty="0" smtClean="0">
                <a:solidFill>
                  <a:schemeClr val="accent2"/>
                </a:solidFill>
              </a:rPr>
              <a:t>PROTESTANT CHRISTIAN </a:t>
            </a:r>
          </a:p>
          <a:p>
            <a:pPr eaLnBrk="1" hangingPunct="1"/>
            <a:r>
              <a:rPr lang="en-US" sz="1000" dirty="0">
                <a:solidFill>
                  <a:schemeClr val="accent2"/>
                </a:solidFill>
              </a:rPr>
              <a:t>(</a:t>
            </a:r>
            <a:r>
              <a:rPr lang="en-US" sz="1000" dirty="0" smtClean="0">
                <a:solidFill>
                  <a:schemeClr val="accent2"/>
                </a:solidFill>
              </a:rPr>
              <a:t>Presbyterian Church in America - PCA)</a:t>
            </a:r>
            <a:endParaRPr lang="en-US" sz="1000" b="0" dirty="0">
              <a:solidFill>
                <a:schemeClr val="accent2"/>
              </a:solidFill>
            </a:endParaRPr>
          </a:p>
          <a:p>
            <a:pPr eaLnBrk="1" hangingPunct="1"/>
            <a:r>
              <a:rPr lang="en-US" sz="1000" dirty="0">
                <a:latin typeface="Times New Roman"/>
                <a:cs typeface="Times New Roman"/>
              </a:rPr>
              <a:t>Sunday </a:t>
            </a:r>
            <a:r>
              <a:rPr lang="en-US" sz="1000" dirty="0" smtClean="0">
                <a:latin typeface="Times New Roman"/>
                <a:cs typeface="Times New Roman"/>
              </a:rPr>
              <a:t>Service:</a:t>
            </a:r>
            <a:r>
              <a:rPr lang="en-US" sz="1000" dirty="0">
                <a:latin typeface="Times New Roman"/>
                <a:cs typeface="Times New Roman"/>
              </a:rPr>
              <a:t> </a:t>
            </a:r>
            <a:r>
              <a:rPr lang="en-US" sz="1000" dirty="0" smtClean="0">
                <a:latin typeface="Times New Roman"/>
                <a:cs typeface="Times New Roman"/>
              </a:rPr>
              <a:t>1000</a:t>
            </a:r>
            <a:endParaRPr lang="en-US" sz="1000" dirty="0">
              <a:latin typeface="Times New Roman"/>
              <a:cs typeface="Times New Roman"/>
            </a:endParaRPr>
          </a:p>
          <a:p>
            <a:pPr eaLnBrk="1" hangingPunct="1"/>
            <a:r>
              <a:rPr lang="en-US" sz="1000" b="0" dirty="0" smtClean="0">
                <a:latin typeface="Times New Roman"/>
                <a:cs typeface="Times New Roman"/>
              </a:rPr>
              <a:t>**Children's Ministry </a:t>
            </a:r>
            <a:r>
              <a:rPr lang="en-US" sz="1000" b="0" dirty="0">
                <a:latin typeface="Times New Roman"/>
                <a:cs typeface="Times New Roman"/>
              </a:rPr>
              <a:t>available </a:t>
            </a:r>
            <a:r>
              <a:rPr lang="en-US" sz="1000" b="0" dirty="0" smtClean="0">
                <a:latin typeface="Times New Roman"/>
                <a:cs typeface="Times New Roman"/>
              </a:rPr>
              <a:t>for grades K-5**</a:t>
            </a:r>
          </a:p>
          <a:p>
            <a:pPr eaLnBrk="1" hangingPunct="1"/>
            <a:r>
              <a:rPr lang="en-US" sz="1000" b="0" dirty="0" smtClean="0">
                <a:latin typeface="Times New Roman"/>
                <a:cs typeface="Times New Roman"/>
              </a:rPr>
              <a:t>Childcare available for younger children</a:t>
            </a:r>
            <a:endParaRPr lang="en-US" sz="1000" b="0" dirty="0">
              <a:latin typeface="Times New Roman"/>
              <a:cs typeface="Times New Roman"/>
            </a:endParaRPr>
          </a:p>
          <a:p>
            <a:pPr eaLnBrk="1" hangingPunct="1"/>
            <a:r>
              <a:rPr lang="en-US" sz="1000" b="0" dirty="0" smtClean="0">
                <a:latin typeface="Times New Roman"/>
                <a:cs typeface="Times New Roman"/>
              </a:rPr>
              <a:t> </a:t>
            </a:r>
          </a:p>
          <a:p>
            <a:pPr eaLnBrk="1" hangingPunct="1"/>
            <a:r>
              <a:rPr lang="en-US" sz="1000" dirty="0" smtClean="0">
                <a:latin typeface="Times New Roman"/>
                <a:cs typeface="Times New Roman"/>
              </a:rPr>
              <a:t>Monday Evening Bible Study </a:t>
            </a:r>
          </a:p>
          <a:p>
            <a:pPr eaLnBrk="1" hangingPunct="1"/>
            <a:r>
              <a:rPr lang="en-US" sz="1000" b="0" dirty="0" smtClean="0">
                <a:latin typeface="Times New Roman"/>
                <a:cs typeface="Times New Roman"/>
              </a:rPr>
              <a:t>(Every 1</a:t>
            </a:r>
            <a:r>
              <a:rPr lang="en-US" sz="1000" b="0" baseline="30000" dirty="0" smtClean="0">
                <a:latin typeface="Times New Roman"/>
                <a:cs typeface="Times New Roman"/>
              </a:rPr>
              <a:t>st</a:t>
            </a:r>
            <a:r>
              <a:rPr lang="en-US" sz="1000" b="0" dirty="0" smtClean="0">
                <a:latin typeface="Times New Roman"/>
                <a:cs typeface="Times New Roman"/>
              </a:rPr>
              <a:t>, 3</a:t>
            </a:r>
            <a:r>
              <a:rPr lang="en-US" sz="1000" b="0" baseline="30000" dirty="0" smtClean="0">
                <a:latin typeface="Times New Roman"/>
                <a:cs typeface="Times New Roman"/>
              </a:rPr>
              <a:t>rd</a:t>
            </a:r>
            <a:r>
              <a:rPr lang="en-US" sz="1000" b="0" dirty="0" smtClean="0">
                <a:latin typeface="Times New Roman"/>
                <a:cs typeface="Times New Roman"/>
              </a:rPr>
              <a:t>, and 5</a:t>
            </a:r>
            <a:r>
              <a:rPr lang="en-US" sz="1000" b="0" baseline="30000" dirty="0" smtClean="0">
                <a:latin typeface="Times New Roman"/>
                <a:cs typeface="Times New Roman"/>
              </a:rPr>
              <a:t>th</a:t>
            </a:r>
            <a:r>
              <a:rPr lang="en-US" sz="1000" b="0" dirty="0">
                <a:latin typeface="Times New Roman"/>
                <a:cs typeface="Times New Roman"/>
              </a:rPr>
              <a:t> </a:t>
            </a:r>
            <a:r>
              <a:rPr lang="en-US" sz="1000" b="0" dirty="0" smtClean="0">
                <a:latin typeface="Times New Roman"/>
                <a:cs typeface="Times New Roman"/>
              </a:rPr>
              <a:t>Monday of the month)</a:t>
            </a:r>
          </a:p>
          <a:p>
            <a:pPr eaLnBrk="1" hangingPunct="1"/>
            <a:r>
              <a:rPr lang="en-US" sz="1000" dirty="0" smtClean="0">
                <a:latin typeface="Times New Roman"/>
                <a:cs typeface="Times New Roman"/>
              </a:rPr>
              <a:t>1800</a:t>
            </a:r>
          </a:p>
          <a:p>
            <a:pPr eaLnBrk="1" hangingPunct="1"/>
            <a:r>
              <a:rPr lang="en-US" sz="1000" b="0" dirty="0" smtClean="0">
                <a:latin typeface="Times New Roman"/>
                <a:cs typeface="Times New Roman"/>
              </a:rPr>
              <a:t>  Please Contact 1stSgt Justin Park for more information: </a:t>
            </a:r>
            <a:r>
              <a:rPr lang="en-US" sz="1000" b="0" dirty="0" smtClean="0">
                <a:latin typeface="Times New Roman"/>
                <a:cs typeface="Times New Roman"/>
                <a:hlinkClick r:id="rId5"/>
              </a:rPr>
              <a:t>justin.e.park@usmc.mil</a:t>
            </a:r>
            <a:r>
              <a:rPr lang="en-US" sz="1000" b="0" dirty="0" smtClean="0">
                <a:latin typeface="Times New Roman"/>
                <a:cs typeface="Times New Roman"/>
              </a:rPr>
              <a:t> </a:t>
            </a:r>
          </a:p>
          <a:p>
            <a:pPr eaLnBrk="1" hangingPunct="1"/>
            <a:endParaRPr lang="en-US" sz="1000" b="0" dirty="0" smtClean="0">
              <a:latin typeface="Times New Roman"/>
              <a:cs typeface="Times New Roman"/>
            </a:endParaRPr>
          </a:p>
          <a:p>
            <a:pPr eaLnBrk="1" hangingPunct="1"/>
            <a:r>
              <a:rPr lang="en-US" sz="1000" dirty="0" smtClean="0">
                <a:latin typeface="Times New Roman"/>
                <a:cs typeface="Times New Roman"/>
              </a:rPr>
              <a:t>Wednesday Dinner and Bible Study</a:t>
            </a:r>
            <a:r>
              <a:rPr lang="en-US" sz="1000" b="0" dirty="0" smtClean="0">
                <a:latin typeface="Times New Roman"/>
                <a:cs typeface="Times New Roman"/>
              </a:rPr>
              <a:t>:</a:t>
            </a:r>
          </a:p>
          <a:p>
            <a:pPr eaLnBrk="1" hangingPunct="1"/>
            <a:r>
              <a:rPr lang="en-US" sz="1000" dirty="0" smtClean="0">
                <a:latin typeface="Times New Roman"/>
                <a:cs typeface="Times New Roman"/>
              </a:rPr>
              <a:t>1800-1945</a:t>
            </a:r>
          </a:p>
          <a:p>
            <a:pPr eaLnBrk="1" hangingPunct="1"/>
            <a:r>
              <a:rPr lang="en-US" sz="1000" b="0" dirty="0" smtClean="0">
                <a:latin typeface="Times New Roman"/>
                <a:cs typeface="Times New Roman"/>
              </a:rPr>
              <a:t>Join us at the chapel every Wednesday beginning </a:t>
            </a:r>
          </a:p>
          <a:p>
            <a:pPr eaLnBrk="1" hangingPunct="1"/>
            <a:r>
              <a:rPr lang="en-US" sz="1000" b="0" dirty="0" smtClean="0">
                <a:latin typeface="Times New Roman"/>
                <a:cs typeface="Times New Roman"/>
              </a:rPr>
              <a:t>Oct 5, 2022 </a:t>
            </a:r>
          </a:p>
          <a:p>
            <a:pPr eaLnBrk="1" hangingPunct="1"/>
            <a:r>
              <a:rPr lang="en-US" sz="1000" b="0" dirty="0" smtClean="0">
                <a:latin typeface="Times New Roman"/>
                <a:cs typeface="Times New Roman"/>
              </a:rPr>
              <a:t>Elementary Kids Group</a:t>
            </a:r>
          </a:p>
          <a:p>
            <a:pPr eaLnBrk="1" hangingPunct="1"/>
            <a:r>
              <a:rPr lang="en-US" sz="1000" b="0" dirty="0" smtClean="0">
                <a:latin typeface="Times New Roman"/>
                <a:cs typeface="Times New Roman"/>
              </a:rPr>
              <a:t>Youth/Teens Group</a:t>
            </a:r>
          </a:p>
          <a:p>
            <a:pPr eaLnBrk="1" hangingPunct="1"/>
            <a:r>
              <a:rPr lang="en-US" sz="1000" b="0" dirty="0" smtClean="0">
                <a:latin typeface="Times New Roman"/>
                <a:cs typeface="Times New Roman"/>
              </a:rPr>
              <a:t>Young Adult Group</a:t>
            </a:r>
          </a:p>
          <a:p>
            <a:pPr eaLnBrk="1" hangingPunct="1"/>
            <a:r>
              <a:rPr lang="en-US" sz="1000" b="0" dirty="0" smtClean="0">
                <a:latin typeface="Times New Roman"/>
                <a:cs typeface="Times New Roman"/>
              </a:rPr>
              <a:t>Women’s Group</a:t>
            </a:r>
          </a:p>
          <a:p>
            <a:pPr eaLnBrk="1" hangingPunct="1"/>
            <a:r>
              <a:rPr lang="en-US" sz="1000" b="0" dirty="0" smtClean="0">
                <a:latin typeface="Times New Roman"/>
                <a:cs typeface="Times New Roman"/>
              </a:rPr>
              <a:t>Men’s Group</a:t>
            </a:r>
          </a:p>
          <a:p>
            <a:pPr eaLnBrk="1" hangingPunct="1"/>
            <a:endParaRPr lang="en-US" sz="1000" b="0" dirty="0">
              <a:latin typeface="Times New Roman"/>
              <a:cs typeface="Times New Roman"/>
            </a:endParaRPr>
          </a:p>
          <a:p>
            <a:pPr eaLnBrk="1" hangingPunct="1"/>
            <a:endParaRPr lang="en-US" sz="1000" b="0" dirty="0">
              <a:latin typeface="Times New Roman"/>
              <a:cs typeface="Times New Roman"/>
            </a:endParaRPr>
          </a:p>
          <a:p>
            <a:pPr eaLnBrk="1" hangingPunct="1"/>
            <a:endParaRPr lang="en-US" sz="1000" b="0" dirty="0">
              <a:latin typeface="Times New Roman"/>
              <a:cs typeface="Times New Roman"/>
            </a:endParaRPr>
          </a:p>
          <a:p>
            <a:pPr eaLnBrk="1" hangingPunct="1"/>
            <a:endParaRPr lang="en-US" sz="1000" b="0" i="1" dirty="0"/>
          </a:p>
          <a:p>
            <a:pPr eaLnBrk="1" hangingPunct="1"/>
            <a:endParaRPr lang="en-US" sz="1000" b="0" i="1" dirty="0"/>
          </a:p>
          <a:p>
            <a:pPr eaLnBrk="1" hangingPunct="1"/>
            <a:endParaRPr lang="en-US" sz="1000" b="0" i="1" dirty="0"/>
          </a:p>
          <a:p>
            <a:pPr eaLnBrk="1" hangingPunct="1"/>
            <a:r>
              <a:rPr lang="en-US" sz="1000" b="0" i="1" dirty="0"/>
              <a:t> </a:t>
            </a:r>
          </a:p>
        </p:txBody>
      </p:sp>
      <p:sp>
        <p:nvSpPr>
          <p:cNvPr id="3104" name="Text Box 27"/>
          <p:cNvSpPr txBox="1">
            <a:spLocks noChangeArrowheads="1"/>
          </p:cNvSpPr>
          <p:nvPr/>
        </p:nvSpPr>
        <p:spPr bwMode="auto">
          <a:xfrm>
            <a:off x="3320580" y="5415725"/>
            <a:ext cx="3232620" cy="26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64" tIns="54032" rIns="108064" bIns="54032">
            <a:spAutoFit/>
          </a:bodyPr>
          <a:lstStyle>
            <a:lvl1pPr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sz="1000" b="0" i="1" dirty="0" smtClean="0"/>
              <a:t> </a:t>
            </a:r>
            <a:endParaRPr lang="en-US" sz="1000" b="0" i="1" dirty="0"/>
          </a:p>
        </p:txBody>
      </p:sp>
      <p:sp>
        <p:nvSpPr>
          <p:cNvPr id="3101" name="TextBox 22"/>
          <p:cNvSpPr txBox="1">
            <a:spLocks noChangeArrowheads="1"/>
          </p:cNvSpPr>
          <p:nvPr/>
        </p:nvSpPr>
        <p:spPr bwMode="auto">
          <a:xfrm>
            <a:off x="3881600" y="253796"/>
            <a:ext cx="2266217" cy="119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 algn="l" defTabSz="914400" eaLnBrk="1" hangingPunct="1">
              <a:lnSpc>
                <a:spcPct val="95000"/>
              </a:lnSpc>
            </a:pPr>
            <a:r>
              <a:rPr lang="en-US" sz="1200" dirty="0" smtClean="0">
                <a:solidFill>
                  <a:srgbClr val="000099"/>
                </a:solidFill>
              </a:rPr>
              <a:t>        </a:t>
            </a:r>
            <a:r>
              <a:rPr lang="en-US" sz="1200" dirty="0" smtClean="0">
                <a:solidFill>
                  <a:schemeClr val="accent2"/>
                </a:solidFill>
              </a:rPr>
              <a:t>◄ MCAS FUTENMA ►</a:t>
            </a:r>
          </a:p>
          <a:p>
            <a:pPr lvl="0" defTabSz="914400" eaLnBrk="1" hangingPunct="1">
              <a:lnSpc>
                <a:spcPct val="95000"/>
              </a:lnSpc>
            </a:pPr>
            <a:r>
              <a:rPr lang="en-US" sz="1000" dirty="0"/>
              <a:t>Bldg</a:t>
            </a:r>
            <a:r>
              <a:rPr lang="en-US" sz="1000" dirty="0" smtClean="0"/>
              <a:t>.</a:t>
            </a:r>
            <a:r>
              <a:rPr lang="en-US" sz="1100" dirty="0" smtClean="0">
                <a:solidFill>
                  <a:srgbClr val="000000"/>
                </a:solidFill>
              </a:rPr>
              <a:t>. 102               Tel. 636-6612</a:t>
            </a:r>
          </a:p>
          <a:p>
            <a:pPr algn="l" eaLnBrk="1" hangingPunct="1"/>
            <a:endParaRPr lang="en-US" sz="1000" b="0" i="1" dirty="0"/>
          </a:p>
          <a:p>
            <a:pPr algn="l" eaLnBrk="1" hangingPunct="1">
              <a:lnSpc>
                <a:spcPct val="50000"/>
              </a:lnSpc>
              <a:spcBef>
                <a:spcPct val="50000"/>
              </a:spcBef>
            </a:pPr>
            <a:endParaRPr lang="en-US" sz="1000" b="0" i="1" dirty="0"/>
          </a:p>
          <a:p>
            <a:pPr algn="l" eaLnBrk="1" hangingPunct="1"/>
            <a:endParaRPr lang="en-US" sz="1000" b="0" i="1" dirty="0"/>
          </a:p>
          <a:p>
            <a:pPr algn="l" eaLnBrk="1" hangingPunct="1"/>
            <a:endParaRPr lang="en-US" sz="1000" b="0" i="1" dirty="0"/>
          </a:p>
          <a:p>
            <a:pPr algn="l" eaLnBrk="1" hangingPunct="1"/>
            <a:endParaRPr lang="en-US" sz="1000" b="0" i="1" dirty="0"/>
          </a:p>
        </p:txBody>
      </p:sp>
      <p:sp>
        <p:nvSpPr>
          <p:cNvPr id="3102" name="Text Box 10"/>
          <p:cNvSpPr txBox="1">
            <a:spLocks noChangeArrowheads="1"/>
          </p:cNvSpPr>
          <p:nvPr/>
        </p:nvSpPr>
        <p:spPr bwMode="auto">
          <a:xfrm>
            <a:off x="3570579" y="2314726"/>
            <a:ext cx="2888255" cy="180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64" tIns="54032" rIns="108064" bIns="54032" anchor="ctr">
            <a:spAutoFit/>
          </a:bodyPr>
          <a:lstStyle>
            <a:lvl1pPr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ctr" defTabSz="1081088" eaLnBrk="0" hangingPunct="0"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1081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 defTabSz="914400" eaLnBrk="1" hangingPunct="1">
              <a:spcBef>
                <a:spcPct val="50000"/>
              </a:spcBef>
            </a:pPr>
            <a:r>
              <a:rPr lang="en-US" sz="1000" dirty="0" smtClean="0">
                <a:solidFill>
                  <a:schemeClr val="accent2"/>
                </a:solidFill>
              </a:rPr>
              <a:t>CATHOLIC</a:t>
            </a:r>
            <a:endParaRPr lang="en-US" sz="1000" dirty="0">
              <a:solidFill>
                <a:schemeClr val="accent2"/>
              </a:solidFill>
            </a:endParaRPr>
          </a:p>
          <a:p>
            <a:pPr lvl="0" defTabSz="914400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b="0" dirty="0" smtClean="0">
                <a:solidFill>
                  <a:srgbClr val="000000"/>
                </a:solidFill>
              </a:rPr>
              <a:t> </a:t>
            </a:r>
            <a:endParaRPr lang="en-US" sz="1000" b="0" dirty="0">
              <a:solidFill>
                <a:srgbClr val="000000"/>
              </a:solidFill>
            </a:endParaRPr>
          </a:p>
          <a:p>
            <a:pPr lvl="0" defTabSz="914400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dirty="0" smtClean="0">
                <a:solidFill>
                  <a:srgbClr val="000000"/>
                </a:solidFill>
              </a:rPr>
              <a:t>Sunday Mass: </a:t>
            </a:r>
            <a:r>
              <a:rPr lang="en-US" sz="1000" dirty="0" smtClean="0">
                <a:solidFill>
                  <a:srgbClr val="000000"/>
                </a:solidFill>
              </a:rPr>
              <a:t>0800</a:t>
            </a:r>
            <a:endParaRPr lang="en-US" sz="1000" dirty="0">
              <a:solidFill>
                <a:srgbClr val="000000"/>
              </a:solidFill>
            </a:endParaRPr>
          </a:p>
          <a:p>
            <a:pPr lvl="0" defTabSz="914400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 b="0" dirty="0" smtClean="0">
                <a:solidFill>
                  <a:srgbClr val="000000"/>
                </a:solidFill>
              </a:rPr>
              <a:t> (Latin-192 Missal)</a:t>
            </a:r>
            <a:endParaRPr lang="en-US" sz="1000" b="0" i="1" dirty="0">
              <a:solidFill>
                <a:srgbClr val="000000"/>
              </a:solidFill>
            </a:endParaRPr>
          </a:p>
          <a:p>
            <a:pPr lvl="0" defTabSz="914400" eaLnBrk="1" hangingPunct="1"/>
            <a:r>
              <a:rPr lang="en-US" sz="1000" b="0" i="1" dirty="0">
                <a:solidFill>
                  <a:srgbClr val="000000"/>
                </a:solidFill>
              </a:rPr>
              <a:t> </a:t>
            </a:r>
            <a:endParaRPr lang="en-US" sz="1000" b="0" i="1" dirty="0" smtClean="0">
              <a:solidFill>
                <a:srgbClr val="000000"/>
              </a:solidFill>
            </a:endParaRPr>
          </a:p>
          <a:p>
            <a:pPr lvl="0" algn="l" defTabSz="914400" eaLnBrk="1" hangingPunct="1"/>
            <a:endParaRPr lang="en-US" sz="1000" b="0" i="1" dirty="0">
              <a:solidFill>
                <a:srgbClr val="000000"/>
              </a:solidFill>
            </a:endParaRPr>
          </a:p>
          <a:p>
            <a:pPr lvl="0" defTabSz="914400" eaLnBrk="1" hangingPunct="1"/>
            <a:r>
              <a:rPr lang="en-US" sz="1000" dirty="0" smtClean="0">
                <a:solidFill>
                  <a:srgbClr val="333399"/>
                </a:solidFill>
              </a:rPr>
              <a:t>PROTESTANT </a:t>
            </a:r>
            <a:r>
              <a:rPr lang="en-US" sz="1000" dirty="0">
                <a:solidFill>
                  <a:srgbClr val="333399"/>
                </a:solidFill>
              </a:rPr>
              <a:t>CHRISTIAN </a:t>
            </a:r>
          </a:p>
          <a:p>
            <a:pPr lvl="0" defTabSz="914400" eaLnBrk="1" hangingPunct="1"/>
            <a:r>
              <a:rPr lang="en-US" sz="1000" dirty="0" smtClean="0">
                <a:solidFill>
                  <a:srgbClr val="000000"/>
                </a:solidFill>
              </a:rPr>
              <a:t>    Sunday Service, </a:t>
            </a:r>
          </a:p>
          <a:p>
            <a:pPr lvl="0" defTabSz="914400" eaLnBrk="1" hangingPunct="1"/>
            <a:r>
              <a:rPr lang="en-US" sz="1000" dirty="0" smtClean="0">
                <a:solidFill>
                  <a:srgbClr val="000000"/>
                </a:solidFill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(</a:t>
            </a:r>
            <a:r>
              <a:rPr lang="en-US" sz="1000" dirty="0" smtClean="0">
                <a:solidFill>
                  <a:srgbClr val="000000"/>
                </a:solidFill>
              </a:rPr>
              <a:t>Non-Denominational): 1200</a:t>
            </a:r>
            <a:endParaRPr lang="en-US" sz="1000" dirty="0">
              <a:solidFill>
                <a:srgbClr val="000000"/>
              </a:solidFill>
            </a:endParaRPr>
          </a:p>
          <a:p>
            <a:pPr lvl="0" defTabSz="914400" eaLnBrk="1" hangingPunct="1"/>
            <a:endParaRPr lang="en-US" sz="1000" b="0" i="1" dirty="0">
              <a:solidFill>
                <a:srgbClr val="000000"/>
              </a:solidFill>
            </a:endParaRPr>
          </a:p>
          <a:p>
            <a:pPr lvl="0" algn="l" defTabSz="914400" eaLnBrk="1" hangingPunct="1"/>
            <a:endParaRPr lang="en-US" sz="1000" b="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5586" y="852806"/>
            <a:ext cx="1858243" cy="12375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810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810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1940EE3D66AB41989984A57306DF5F" ma:contentTypeVersion="12" ma:contentTypeDescription="Create a new document." ma:contentTypeScope="" ma:versionID="055f8075a66f7ab54a9549239ddd9e00">
  <xsd:schema xmlns:xsd="http://www.w3.org/2001/XMLSchema" xmlns:xs="http://www.w3.org/2001/XMLSchema" xmlns:p="http://schemas.microsoft.com/office/2006/metadata/properties" xmlns:ns3="c2f6fdd9-88b6-47ac-a66f-3a15991427eb" xmlns:ns4="0e4a4b28-4c20-47cc-8880-03adb1df775d" targetNamespace="http://schemas.microsoft.com/office/2006/metadata/properties" ma:root="true" ma:fieldsID="5b4f75bd225d9b9ad0e452e3a5435444" ns3:_="" ns4:_="">
    <xsd:import namespace="c2f6fdd9-88b6-47ac-a66f-3a15991427eb"/>
    <xsd:import namespace="0e4a4b28-4c20-47cc-8880-03adb1df775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f6fdd9-88b6-47ac-a66f-3a15991427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4a4b28-4c20-47cc-8880-03adb1df775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C7826F-0C17-47CC-8E3B-2BF707E64049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0e4a4b28-4c20-47cc-8880-03adb1df775d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c2f6fdd9-88b6-47ac-a66f-3a15991427e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09E83CA-86AB-484A-AC99-8653380A70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9E0865-6C06-475A-8FA4-7311B9A523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f6fdd9-88b6-47ac-a66f-3a15991427eb"/>
    <ds:schemaRef ds:uri="0e4a4b28-4c20-47cc-8880-03adb1df77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582</Words>
  <Application>Microsoft Office PowerPoint</Application>
  <PresentationFormat>Custom</PresentationFormat>
  <Paragraphs>143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Unicode MS</vt:lpstr>
      <vt:lpstr>Calibri</vt:lpstr>
      <vt:lpstr>Imprint MT Shadow</vt:lpstr>
      <vt:lpstr>Times New Roman</vt:lpstr>
      <vt:lpstr>Default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39</cp:revision>
  <dcterms:created xsi:type="dcterms:W3CDTF">2013-03-18T23:41:34Z</dcterms:created>
  <dcterms:modified xsi:type="dcterms:W3CDTF">2022-10-27T06:02:28Z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0x0101009B1940EE3D66AB41989984A57306DF5F</vt:lpwstr>
  </property>
</Properties>
</file>